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797675" cy="9928225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30" d="100"/>
          <a:sy n="130" d="100"/>
        </p:scale>
        <p:origin x="300" y="12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0.36</c:v>
                </c:pt>
                <c:pt idx="1">
                  <c:v>0.33</c:v>
                </c:pt>
                <c:pt idx="2">
                  <c:v>0.31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0.25</c:v>
                </c:pt>
                <c:pt idx="2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0.69</c:v>
                </c:pt>
                <c:pt idx="1">
                  <c:v>0.22</c:v>
                </c:pt>
                <c:pt idx="2">
                  <c:v>0.09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0.71</c:v>
                </c:pt>
                <c:pt idx="1">
                  <c:v>0.25</c:v>
                </c:pt>
                <c:pt idx="2">
                  <c:v>0.03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0.31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0.47</c:v>
                </c:pt>
                <c:pt idx="1">
                  <c:v>0.28999999999999998</c:v>
                </c:pt>
                <c:pt idx="2">
                  <c:v>0.25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</c:v>
                </c:pt>
                <c:pt idx="1">
                  <c:v>0.32</c:v>
                </c:pt>
                <c:pt idx="2">
                  <c:v>0.48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0.15</c:v>
                </c:pt>
                <c:pt idx="1">
                  <c:v>0.11</c:v>
                </c:pt>
                <c:pt idx="2">
                  <c:v>0.19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0.45</c:v>
                </c:pt>
                <c:pt idx="1">
                  <c:v>0.38</c:v>
                </c:pt>
                <c:pt idx="2">
                  <c:v>0.18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0.76</c:v>
                </c:pt>
                <c:pt idx="1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0.95</c:v>
                </c:pt>
                <c:pt idx="1">
                  <c:v>0.95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0.47</c:v>
                </c:pt>
                <c:pt idx="1">
                  <c:v>0.28999999999999998</c:v>
                </c:pt>
                <c:pt idx="2">
                  <c:v>0.25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0.28000000000000003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0.28000000000000003</c:v>
                </c:pt>
                <c:pt idx="2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11/07/2024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C81611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C81611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Ashover Medical Centre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Milken Lane, Ashover S45 0BA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52%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274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142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C81611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https://gp-patient.co.uk/PatientExperiences?practicecode=C81611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201748"/>
              </p:ext>
            </p:extLst>
          </p:nvPr>
        </p:nvGraphicFramePr>
        <p:xfrm>
          <a:off x="9225285" y="2710353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51944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Satisfied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Ashover Medical Centre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76%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95%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26%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52%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69%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Ashover Medical Centre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Milken Lane, Ashover S45 0BA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C81611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52%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142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274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https://gp-patient.co.uk/PatientExperiences?practicecode=C81611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Ashover Medical Centre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90%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88%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91%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97%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8fb53b4f-1204-4cd9-8a55-a9d7af4fbf3e"/>
    <ds:schemaRef ds:uri="http://www.w3.org/XML/1998/namespace"/>
    <ds:schemaRef ds:uri="cccaf3ac-2de9-44d4-aa31-54302fceb5f7"/>
    <ds:schemaRef ds:uri="http://purl.org/dc/elements/1.1/"/>
    <ds:schemaRef ds:uri="http://purl.org/dc/terms/"/>
    <ds:schemaRef ds:uri="http://schemas.openxmlformats.org/package/2006/metadata/core-properties"/>
    <ds:schemaRef ds:uri="9d2b163f-2795-4980-a00f-d619f53f7de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618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DONOHOE, Martin (IMPERIAL ROAD SURGERY)</cp:lastModifiedBy>
  <cp:revision>234</cp:revision>
  <cp:lastPrinted>2024-07-11T09:01:23Z</cp:lastPrinted>
  <dcterms:created xsi:type="dcterms:W3CDTF">2022-02-15T10:00:54Z</dcterms:created>
  <dcterms:modified xsi:type="dcterms:W3CDTF">2024-07-11T09:25:38Z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